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5" r:id="rId3"/>
    <p:sldId id="272" r:id="rId4"/>
    <p:sldId id="270" r:id="rId5"/>
    <p:sldId id="277" r:id="rId6"/>
    <p:sldId id="279" r:id="rId7"/>
    <p:sldId id="280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31EA7-F70C-4C91-88F2-0E048B556602}" v="34" dt="2024-12-10T13:47:40.6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hyeon hong" userId="dd3772a6e0b68eaa" providerId="LiveId" clId="{07031EA7-F70C-4C91-88F2-0E048B556602}"/>
    <pc:docChg chg="undo custSel addSld delSld modSld sldOrd">
      <pc:chgData name="sihyeon hong" userId="dd3772a6e0b68eaa" providerId="LiveId" clId="{07031EA7-F70C-4C91-88F2-0E048B556602}" dt="2024-12-10T13:48:09.201" v="317" actId="20577"/>
      <pc:docMkLst>
        <pc:docMk/>
      </pc:docMkLst>
      <pc:sldChg chg="del">
        <pc:chgData name="sihyeon hong" userId="dd3772a6e0b68eaa" providerId="LiveId" clId="{07031EA7-F70C-4C91-88F2-0E048B556602}" dt="2024-12-10T13:17:06.219" v="162" actId="47"/>
        <pc:sldMkLst>
          <pc:docMk/>
          <pc:sldMk cId="519856723" sldId="256"/>
        </pc:sldMkLst>
      </pc:sldChg>
      <pc:sldChg chg="del">
        <pc:chgData name="sihyeon hong" userId="dd3772a6e0b68eaa" providerId="LiveId" clId="{07031EA7-F70C-4C91-88F2-0E048B556602}" dt="2024-12-10T13:17:07.408" v="163" actId="47"/>
        <pc:sldMkLst>
          <pc:docMk/>
          <pc:sldMk cId="4132117547" sldId="257"/>
        </pc:sldMkLst>
      </pc:sldChg>
      <pc:sldChg chg="del">
        <pc:chgData name="sihyeon hong" userId="dd3772a6e0b68eaa" providerId="LiveId" clId="{07031EA7-F70C-4C91-88F2-0E048B556602}" dt="2024-12-10T13:17:08.800" v="164" actId="47"/>
        <pc:sldMkLst>
          <pc:docMk/>
          <pc:sldMk cId="2223761230" sldId="258"/>
        </pc:sldMkLst>
      </pc:sldChg>
      <pc:sldChg chg="del">
        <pc:chgData name="sihyeon hong" userId="dd3772a6e0b68eaa" providerId="LiveId" clId="{07031EA7-F70C-4C91-88F2-0E048B556602}" dt="2024-12-10T13:17:04.706" v="161" actId="47"/>
        <pc:sldMkLst>
          <pc:docMk/>
          <pc:sldMk cId="2990282177" sldId="259"/>
        </pc:sldMkLst>
      </pc:sldChg>
      <pc:sldChg chg="addSp delSp modSp del mod">
        <pc:chgData name="sihyeon hong" userId="dd3772a6e0b68eaa" providerId="LiveId" clId="{07031EA7-F70C-4C91-88F2-0E048B556602}" dt="2024-12-10T13:37:04.539" v="244" actId="47"/>
        <pc:sldMkLst>
          <pc:docMk/>
          <pc:sldMk cId="3851002932" sldId="264"/>
        </pc:sldMkLst>
        <pc:spChg chg="add mod">
          <ac:chgData name="sihyeon hong" userId="dd3772a6e0b68eaa" providerId="LiveId" clId="{07031EA7-F70C-4C91-88F2-0E048B556602}" dt="2024-12-10T12:38:27.125" v="38" actId="478"/>
          <ac:spMkLst>
            <pc:docMk/>
            <pc:sldMk cId="3851002932" sldId="264"/>
            <ac:spMk id="3" creationId="{6FBE7167-EBC4-7594-E99A-7855B2742980}"/>
          </ac:spMkLst>
        </pc:spChg>
        <pc:picChg chg="del">
          <ac:chgData name="sihyeon hong" userId="dd3772a6e0b68eaa" providerId="LiveId" clId="{07031EA7-F70C-4C91-88F2-0E048B556602}" dt="2024-12-10T12:38:27.125" v="38" actId="478"/>
          <ac:picMkLst>
            <pc:docMk/>
            <pc:sldMk cId="3851002932" sldId="264"/>
            <ac:picMk id="5" creationId="{DF26019B-057D-F5EE-81E1-9AAA04FA0A6D}"/>
          </ac:picMkLst>
        </pc:picChg>
        <pc:picChg chg="del">
          <ac:chgData name="sihyeon hong" userId="dd3772a6e0b68eaa" providerId="LiveId" clId="{07031EA7-F70C-4C91-88F2-0E048B556602}" dt="2024-12-10T12:38:26.435" v="37" actId="478"/>
          <ac:picMkLst>
            <pc:docMk/>
            <pc:sldMk cId="3851002932" sldId="264"/>
            <ac:picMk id="9" creationId="{44FB4F0A-E66C-A7C6-F0B2-51393ED18D0D}"/>
          </ac:picMkLst>
        </pc:picChg>
      </pc:sldChg>
      <pc:sldChg chg="del">
        <pc:chgData name="sihyeon hong" userId="dd3772a6e0b68eaa" providerId="LiveId" clId="{07031EA7-F70C-4C91-88F2-0E048B556602}" dt="2024-12-10T13:45:07.602" v="278" actId="47"/>
        <pc:sldMkLst>
          <pc:docMk/>
          <pc:sldMk cId="3177350276" sldId="267"/>
        </pc:sldMkLst>
      </pc:sldChg>
      <pc:sldChg chg="modSp del mod">
        <pc:chgData name="sihyeon hong" userId="dd3772a6e0b68eaa" providerId="LiveId" clId="{07031EA7-F70C-4C91-88F2-0E048B556602}" dt="2024-12-10T06:14:56.616" v="17" actId="47"/>
        <pc:sldMkLst>
          <pc:docMk/>
          <pc:sldMk cId="3121850875" sldId="269"/>
        </pc:sldMkLst>
        <pc:spChg chg="mod">
          <ac:chgData name="sihyeon hong" userId="dd3772a6e0b68eaa" providerId="LiveId" clId="{07031EA7-F70C-4C91-88F2-0E048B556602}" dt="2024-12-09T19:47:07.232" v="12"/>
          <ac:spMkLst>
            <pc:docMk/>
            <pc:sldMk cId="3121850875" sldId="269"/>
            <ac:spMk id="6" creationId="{81546776-A8AC-A220-D6A1-FBDB7A2D7A3D}"/>
          </ac:spMkLst>
        </pc:spChg>
      </pc:sldChg>
      <pc:sldChg chg="addSp delSp modSp mod ord">
        <pc:chgData name="sihyeon hong" userId="dd3772a6e0b68eaa" providerId="LiveId" clId="{07031EA7-F70C-4C91-88F2-0E048B556602}" dt="2024-12-10T13:27:13.279" v="238" actId="14100"/>
        <pc:sldMkLst>
          <pc:docMk/>
          <pc:sldMk cId="2852277799" sldId="270"/>
        </pc:sldMkLst>
        <pc:picChg chg="mod">
          <ac:chgData name="sihyeon hong" userId="dd3772a6e0b68eaa" providerId="LiveId" clId="{07031EA7-F70C-4C91-88F2-0E048B556602}" dt="2024-12-10T13:26:25.513" v="232" actId="1076"/>
          <ac:picMkLst>
            <pc:docMk/>
            <pc:sldMk cId="2852277799" sldId="270"/>
            <ac:picMk id="5" creationId="{6D46F665-766B-7753-783A-6E2F6A800928}"/>
          </ac:picMkLst>
        </pc:picChg>
        <pc:picChg chg="del">
          <ac:chgData name="sihyeon hong" userId="dd3772a6e0b68eaa" providerId="LiveId" clId="{07031EA7-F70C-4C91-88F2-0E048B556602}" dt="2024-12-10T12:38:29.245" v="39" actId="478"/>
          <ac:picMkLst>
            <pc:docMk/>
            <pc:sldMk cId="2852277799" sldId="270"/>
            <ac:picMk id="6" creationId="{F74B866B-B3CA-B398-F277-4B7361977F0F}"/>
          </ac:picMkLst>
        </pc:picChg>
        <pc:picChg chg="del">
          <ac:chgData name="sihyeon hong" userId="dd3772a6e0b68eaa" providerId="LiveId" clId="{07031EA7-F70C-4C91-88F2-0E048B556602}" dt="2024-12-10T12:38:39.556" v="43" actId="478"/>
          <ac:picMkLst>
            <pc:docMk/>
            <pc:sldMk cId="2852277799" sldId="270"/>
            <ac:picMk id="7" creationId="{E77C1CAD-A9F5-ED2E-E1D3-562AFD07D612}"/>
          </ac:picMkLst>
        </pc:picChg>
        <pc:picChg chg="add mod">
          <ac:chgData name="sihyeon hong" userId="dd3772a6e0b68eaa" providerId="LiveId" clId="{07031EA7-F70C-4C91-88F2-0E048B556602}" dt="2024-12-10T13:26:05.643" v="226" actId="1076"/>
          <ac:picMkLst>
            <pc:docMk/>
            <pc:sldMk cId="2852277799" sldId="270"/>
            <ac:picMk id="8" creationId="{1AF722F9-4048-F28A-6FB5-EB6C4BD32DB9}"/>
          </ac:picMkLst>
        </pc:picChg>
        <pc:picChg chg="add mod">
          <ac:chgData name="sihyeon hong" userId="dd3772a6e0b68eaa" providerId="LiveId" clId="{07031EA7-F70C-4C91-88F2-0E048B556602}" dt="2024-12-10T13:25:59.350" v="225" actId="1076"/>
          <ac:picMkLst>
            <pc:docMk/>
            <pc:sldMk cId="2852277799" sldId="270"/>
            <ac:picMk id="10" creationId="{2E032C09-5763-B584-B4BE-D34329B6FE31}"/>
          </ac:picMkLst>
        </pc:picChg>
        <pc:picChg chg="add mod">
          <ac:chgData name="sihyeon hong" userId="dd3772a6e0b68eaa" providerId="LiveId" clId="{07031EA7-F70C-4C91-88F2-0E048B556602}" dt="2024-12-10T13:25:59.350" v="225" actId="1076"/>
          <ac:picMkLst>
            <pc:docMk/>
            <pc:sldMk cId="2852277799" sldId="270"/>
            <ac:picMk id="12" creationId="{B2B493C0-7F91-1DB7-FF9B-5BFE8B17BF88}"/>
          </ac:picMkLst>
        </pc:picChg>
        <pc:picChg chg="add mod">
          <ac:chgData name="sihyeon hong" userId="dd3772a6e0b68eaa" providerId="LiveId" clId="{07031EA7-F70C-4C91-88F2-0E048B556602}" dt="2024-12-10T13:26:38.883" v="234" actId="1076"/>
          <ac:picMkLst>
            <pc:docMk/>
            <pc:sldMk cId="2852277799" sldId="270"/>
            <ac:picMk id="14" creationId="{FC5063C4-BDF1-8AC2-7180-1D4E035025E3}"/>
          </ac:picMkLst>
        </pc:picChg>
        <pc:picChg chg="add mod">
          <ac:chgData name="sihyeon hong" userId="dd3772a6e0b68eaa" providerId="LiveId" clId="{07031EA7-F70C-4C91-88F2-0E048B556602}" dt="2024-12-10T13:27:13.279" v="238" actId="14100"/>
          <ac:picMkLst>
            <pc:docMk/>
            <pc:sldMk cId="2852277799" sldId="270"/>
            <ac:picMk id="16" creationId="{B4B0D1E2-824D-4686-F483-8FA19E4BD967}"/>
          </ac:picMkLst>
        </pc:picChg>
      </pc:sldChg>
      <pc:sldChg chg="delSp del mod">
        <pc:chgData name="sihyeon hong" userId="dd3772a6e0b68eaa" providerId="LiveId" clId="{07031EA7-F70C-4C91-88F2-0E048B556602}" dt="2024-12-10T12:38:37.765" v="42" actId="47"/>
        <pc:sldMkLst>
          <pc:docMk/>
          <pc:sldMk cId="3339430340" sldId="271"/>
        </pc:sldMkLst>
        <pc:picChg chg="del">
          <ac:chgData name="sihyeon hong" userId="dd3772a6e0b68eaa" providerId="LiveId" clId="{07031EA7-F70C-4C91-88F2-0E048B556602}" dt="2024-12-10T12:38:37.066" v="41" actId="478"/>
          <ac:picMkLst>
            <pc:docMk/>
            <pc:sldMk cId="3339430340" sldId="271"/>
            <ac:picMk id="5" creationId="{ED1CE0CD-8BA9-33EB-C96D-55495A0B7083}"/>
          </ac:picMkLst>
        </pc:picChg>
        <pc:picChg chg="del">
          <ac:chgData name="sihyeon hong" userId="dd3772a6e0b68eaa" providerId="LiveId" clId="{07031EA7-F70C-4C91-88F2-0E048B556602}" dt="2024-12-10T12:38:31.068" v="40" actId="478"/>
          <ac:picMkLst>
            <pc:docMk/>
            <pc:sldMk cId="3339430340" sldId="271"/>
            <ac:picMk id="6" creationId="{63468718-11E2-A908-9ED3-1510C2A31D68}"/>
          </ac:picMkLst>
        </pc:picChg>
      </pc:sldChg>
      <pc:sldChg chg="addSp delSp modSp mod ord">
        <pc:chgData name="sihyeon hong" userId="dd3772a6e0b68eaa" providerId="LiveId" clId="{07031EA7-F70C-4C91-88F2-0E048B556602}" dt="2024-12-10T13:46:51.689" v="289" actId="1076"/>
        <pc:sldMkLst>
          <pc:docMk/>
          <pc:sldMk cId="3290100711" sldId="272"/>
        </pc:sldMkLst>
        <pc:spChg chg="add del">
          <ac:chgData name="sihyeon hong" userId="dd3772a6e0b68eaa" providerId="LiveId" clId="{07031EA7-F70C-4C91-88F2-0E048B556602}" dt="2024-12-10T13:21:22.180" v="185" actId="478"/>
          <ac:spMkLst>
            <pc:docMk/>
            <pc:sldMk cId="3290100711" sldId="272"/>
            <ac:spMk id="13" creationId="{174898EC-7677-C4D7-E7D0-A3AAB6574100}"/>
          </ac:spMkLst>
        </pc:spChg>
        <pc:picChg chg="del">
          <ac:chgData name="sihyeon hong" userId="dd3772a6e0b68eaa" providerId="LiveId" clId="{07031EA7-F70C-4C91-88F2-0E048B556602}" dt="2024-12-10T12:38:44.345" v="45" actId="478"/>
          <ac:picMkLst>
            <pc:docMk/>
            <pc:sldMk cId="3290100711" sldId="272"/>
            <ac:picMk id="6" creationId="{1E3351BC-9D48-4D46-0EF2-404160373C2D}"/>
          </ac:picMkLst>
        </pc:picChg>
        <pc:picChg chg="del">
          <ac:chgData name="sihyeon hong" userId="dd3772a6e0b68eaa" providerId="LiveId" clId="{07031EA7-F70C-4C91-88F2-0E048B556602}" dt="2024-12-10T12:38:43.140" v="44" actId="478"/>
          <ac:picMkLst>
            <pc:docMk/>
            <pc:sldMk cId="3290100711" sldId="272"/>
            <ac:picMk id="7" creationId="{6D3BCDED-659C-898C-965A-90CE4D18148D}"/>
          </ac:picMkLst>
        </pc:picChg>
        <pc:picChg chg="add mod">
          <ac:chgData name="sihyeon hong" userId="dd3772a6e0b68eaa" providerId="LiveId" clId="{07031EA7-F70C-4C91-88F2-0E048B556602}" dt="2024-12-10T13:46:46.866" v="288" actId="1076"/>
          <ac:picMkLst>
            <pc:docMk/>
            <pc:sldMk cId="3290100711" sldId="272"/>
            <ac:picMk id="8" creationId="{EC3391FD-41F7-8BD9-EA6A-E9F57D8F7870}"/>
          </ac:picMkLst>
        </pc:picChg>
        <pc:picChg chg="add mod">
          <ac:chgData name="sihyeon hong" userId="dd3772a6e0b68eaa" providerId="LiveId" clId="{07031EA7-F70C-4C91-88F2-0E048B556602}" dt="2024-12-10T13:46:46.866" v="288" actId="1076"/>
          <ac:picMkLst>
            <pc:docMk/>
            <pc:sldMk cId="3290100711" sldId="272"/>
            <ac:picMk id="10" creationId="{89F10696-9F99-84E5-F6BE-CA35CC807569}"/>
          </ac:picMkLst>
        </pc:picChg>
        <pc:picChg chg="add mod">
          <ac:chgData name="sihyeon hong" userId="dd3772a6e0b68eaa" providerId="LiveId" clId="{07031EA7-F70C-4C91-88F2-0E048B556602}" dt="2024-12-10T13:46:46.866" v="288" actId="1076"/>
          <ac:picMkLst>
            <pc:docMk/>
            <pc:sldMk cId="3290100711" sldId="272"/>
            <ac:picMk id="12" creationId="{DAD51938-7214-B1D4-0F79-237E0CA61D6E}"/>
          </ac:picMkLst>
        </pc:picChg>
        <pc:picChg chg="add mod">
          <ac:chgData name="sihyeon hong" userId="dd3772a6e0b68eaa" providerId="LiveId" clId="{07031EA7-F70C-4C91-88F2-0E048B556602}" dt="2024-12-10T13:21:51.334" v="189" actId="1076"/>
          <ac:picMkLst>
            <pc:docMk/>
            <pc:sldMk cId="3290100711" sldId="272"/>
            <ac:picMk id="15" creationId="{D21B02BB-4C5E-20E2-A8E8-1CA90AB592C6}"/>
          </ac:picMkLst>
        </pc:picChg>
        <pc:picChg chg="add mod">
          <ac:chgData name="sihyeon hong" userId="dd3772a6e0b68eaa" providerId="LiveId" clId="{07031EA7-F70C-4C91-88F2-0E048B556602}" dt="2024-12-10T13:22:07.927" v="194" actId="1076"/>
          <ac:picMkLst>
            <pc:docMk/>
            <pc:sldMk cId="3290100711" sldId="272"/>
            <ac:picMk id="17" creationId="{C122F4D8-7A9A-7D03-C171-D5CE5F0B6901}"/>
          </ac:picMkLst>
        </pc:picChg>
        <pc:picChg chg="add mod">
          <ac:chgData name="sihyeon hong" userId="dd3772a6e0b68eaa" providerId="LiveId" clId="{07031EA7-F70C-4C91-88F2-0E048B556602}" dt="2024-12-10T13:22:20.032" v="198" actId="14100"/>
          <ac:picMkLst>
            <pc:docMk/>
            <pc:sldMk cId="3290100711" sldId="272"/>
            <ac:picMk id="19" creationId="{8F48D4C2-0075-117A-E534-0E9363CE2AAC}"/>
          </ac:picMkLst>
        </pc:picChg>
        <pc:picChg chg="add mod">
          <ac:chgData name="sihyeon hong" userId="dd3772a6e0b68eaa" providerId="LiveId" clId="{07031EA7-F70C-4C91-88F2-0E048B556602}" dt="2024-12-10T13:46:51.689" v="289" actId="1076"/>
          <ac:picMkLst>
            <pc:docMk/>
            <pc:sldMk cId="3290100711" sldId="272"/>
            <ac:picMk id="21" creationId="{6712F7CD-3936-A172-0032-20DF9F01C5A4}"/>
          </ac:picMkLst>
        </pc:picChg>
      </pc:sldChg>
      <pc:sldChg chg="new del">
        <pc:chgData name="sihyeon hong" userId="dd3772a6e0b68eaa" providerId="LiveId" clId="{07031EA7-F70C-4C91-88F2-0E048B556602}" dt="2024-12-10T06:14:44.108" v="14" actId="47"/>
        <pc:sldMkLst>
          <pc:docMk/>
          <pc:sldMk cId="377610995" sldId="273"/>
        </pc:sldMkLst>
      </pc:sldChg>
      <pc:sldChg chg="addSp modSp new mod">
        <pc:chgData name="sihyeon hong" userId="dd3772a6e0b68eaa" providerId="LiveId" clId="{07031EA7-F70C-4C91-88F2-0E048B556602}" dt="2024-12-10T06:15:39.042" v="20" actId="1076"/>
        <pc:sldMkLst>
          <pc:docMk/>
          <pc:sldMk cId="2863587084" sldId="273"/>
        </pc:sldMkLst>
        <pc:spChg chg="add mod">
          <ac:chgData name="sihyeon hong" userId="dd3772a6e0b68eaa" providerId="LiveId" clId="{07031EA7-F70C-4C91-88F2-0E048B556602}" dt="2024-12-10T06:15:39.042" v="20" actId="1076"/>
          <ac:spMkLst>
            <pc:docMk/>
            <pc:sldMk cId="2863587084" sldId="273"/>
            <ac:spMk id="6" creationId="{BA0750FA-53C0-A933-E439-337356150EE8}"/>
          </ac:spMkLst>
        </pc:spChg>
        <pc:picChg chg="add mod">
          <ac:chgData name="sihyeon hong" userId="dd3772a6e0b68eaa" providerId="LiveId" clId="{07031EA7-F70C-4C91-88F2-0E048B556602}" dt="2024-12-10T06:14:51.542" v="16"/>
          <ac:picMkLst>
            <pc:docMk/>
            <pc:sldMk cId="2863587084" sldId="273"/>
            <ac:picMk id="5" creationId="{737672FA-8566-5F8E-A881-7A5174D19693}"/>
          </ac:picMkLst>
        </pc:picChg>
      </pc:sldChg>
      <pc:sldChg chg="addSp delSp modSp new del mod">
        <pc:chgData name="sihyeon hong" userId="dd3772a6e0b68eaa" providerId="LiveId" clId="{07031EA7-F70C-4C91-88F2-0E048B556602}" dt="2024-12-10T12:30:58.589" v="29" actId="47"/>
        <pc:sldMkLst>
          <pc:docMk/>
          <pc:sldMk cId="3597746969" sldId="274"/>
        </pc:sldMkLst>
        <pc:spChg chg="del">
          <ac:chgData name="sihyeon hong" userId="dd3772a6e0b68eaa" providerId="LiveId" clId="{07031EA7-F70C-4C91-88F2-0E048B556602}" dt="2024-12-10T12:30:20.687" v="22"/>
          <ac:spMkLst>
            <pc:docMk/>
            <pc:sldMk cId="3597746969" sldId="274"/>
            <ac:spMk id="3" creationId="{56A62418-FF50-5DC3-01D8-44104BCD09B0}"/>
          </ac:spMkLst>
        </pc:spChg>
        <pc:spChg chg="add del mod">
          <ac:chgData name="sihyeon hong" userId="dd3772a6e0b68eaa" providerId="LiveId" clId="{07031EA7-F70C-4C91-88F2-0E048B556602}" dt="2024-12-10T12:30:26.780" v="24"/>
          <ac:spMkLst>
            <pc:docMk/>
            <pc:sldMk cId="3597746969" sldId="274"/>
            <ac:spMk id="7" creationId="{28D79929-2E9F-4621-AD78-60DA007EF777}"/>
          </ac:spMkLst>
        </pc:spChg>
        <pc:spChg chg="add del mod">
          <ac:chgData name="sihyeon hong" userId="dd3772a6e0b68eaa" providerId="LiveId" clId="{07031EA7-F70C-4C91-88F2-0E048B556602}" dt="2024-12-10T12:30:40.543" v="26"/>
          <ac:spMkLst>
            <pc:docMk/>
            <pc:sldMk cId="3597746969" sldId="274"/>
            <ac:spMk id="11" creationId="{BFFA6665-4A61-FCEF-408C-990F8044896F}"/>
          </ac:spMkLst>
        </pc:spChg>
        <pc:picChg chg="add del mod">
          <ac:chgData name="sihyeon hong" userId="dd3772a6e0b68eaa" providerId="LiveId" clId="{07031EA7-F70C-4C91-88F2-0E048B556602}" dt="2024-12-10T12:30:23.246" v="23" actId="478"/>
          <ac:picMkLst>
            <pc:docMk/>
            <pc:sldMk cId="3597746969" sldId="274"/>
            <ac:picMk id="5" creationId="{3FC2116B-FFDA-673A-2609-F9CD4A4FBE0E}"/>
          </ac:picMkLst>
        </pc:picChg>
        <pc:picChg chg="add del mod">
          <ac:chgData name="sihyeon hong" userId="dd3772a6e0b68eaa" providerId="LiveId" clId="{07031EA7-F70C-4C91-88F2-0E048B556602}" dt="2024-12-10T12:30:28.322" v="25" actId="478"/>
          <ac:picMkLst>
            <pc:docMk/>
            <pc:sldMk cId="3597746969" sldId="274"/>
            <ac:picMk id="9" creationId="{8773A7BE-5D5A-F2C3-07E6-D8C0EF85C753}"/>
          </ac:picMkLst>
        </pc:picChg>
        <pc:picChg chg="add mod">
          <ac:chgData name="sihyeon hong" userId="dd3772a6e0b68eaa" providerId="LiveId" clId="{07031EA7-F70C-4C91-88F2-0E048B556602}" dt="2024-12-10T12:30:40.543" v="26"/>
          <ac:picMkLst>
            <pc:docMk/>
            <pc:sldMk cId="3597746969" sldId="274"/>
            <ac:picMk id="13" creationId="{15169250-D461-E59D-5D66-A17C66FF0311}"/>
          </ac:picMkLst>
        </pc:picChg>
      </pc:sldChg>
      <pc:sldChg chg="addSp delSp modSp new mod ord">
        <pc:chgData name="sihyeon hong" userId="dd3772a6e0b68eaa" providerId="LiveId" clId="{07031EA7-F70C-4C91-88F2-0E048B556602}" dt="2024-12-10T13:48:09.201" v="317" actId="20577"/>
        <pc:sldMkLst>
          <pc:docMk/>
          <pc:sldMk cId="4175797012" sldId="275"/>
        </pc:sldMkLst>
        <pc:spChg chg="add mod">
          <ac:chgData name="sihyeon hong" userId="dd3772a6e0b68eaa" providerId="LiveId" clId="{07031EA7-F70C-4C91-88F2-0E048B556602}" dt="2024-12-10T12:43:23.465" v="65" actId="14100"/>
          <ac:spMkLst>
            <pc:docMk/>
            <pc:sldMk cId="4175797012" sldId="275"/>
            <ac:spMk id="14" creationId="{EA309890-B2EC-D8A0-AD77-D926F7D31498}"/>
          </ac:spMkLst>
        </pc:spChg>
        <pc:spChg chg="add del">
          <ac:chgData name="sihyeon hong" userId="dd3772a6e0b68eaa" providerId="LiveId" clId="{07031EA7-F70C-4C91-88F2-0E048B556602}" dt="2024-12-10T12:43:18.908" v="64" actId="478"/>
          <ac:spMkLst>
            <pc:docMk/>
            <pc:sldMk cId="4175797012" sldId="275"/>
            <ac:spMk id="15" creationId="{00A62B1D-DF33-A09B-FF9A-48CBB6D2C19C}"/>
          </ac:spMkLst>
        </pc:spChg>
        <pc:spChg chg="add mod">
          <ac:chgData name="sihyeon hong" userId="dd3772a6e0b68eaa" providerId="LiveId" clId="{07031EA7-F70C-4C91-88F2-0E048B556602}" dt="2024-12-10T12:43:52.543" v="72" actId="2085"/>
          <ac:spMkLst>
            <pc:docMk/>
            <pc:sldMk cId="4175797012" sldId="275"/>
            <ac:spMk id="16" creationId="{453E7278-DB49-B7CF-7DEB-D0DA0A47CE6A}"/>
          </ac:spMkLst>
        </pc:spChg>
        <pc:spChg chg="add mod">
          <ac:chgData name="sihyeon hong" userId="dd3772a6e0b68eaa" providerId="LiveId" clId="{07031EA7-F70C-4C91-88F2-0E048B556602}" dt="2024-12-10T12:46:28.951" v="117" actId="1076"/>
          <ac:spMkLst>
            <pc:docMk/>
            <pc:sldMk cId="4175797012" sldId="275"/>
            <ac:spMk id="21" creationId="{E3D8CA65-714E-FB83-BEC1-62633DC703DA}"/>
          </ac:spMkLst>
        </pc:spChg>
        <pc:spChg chg="add mod">
          <ac:chgData name="sihyeon hong" userId="dd3772a6e0b68eaa" providerId="LiveId" clId="{07031EA7-F70C-4C91-88F2-0E048B556602}" dt="2024-12-10T12:47:24.683" v="160" actId="20577"/>
          <ac:spMkLst>
            <pc:docMk/>
            <pc:sldMk cId="4175797012" sldId="275"/>
            <ac:spMk id="22" creationId="{7CE88F92-B703-8178-6908-89AFBCB533B6}"/>
          </ac:spMkLst>
        </pc:spChg>
        <pc:spChg chg="add mod">
          <ac:chgData name="sihyeon hong" userId="dd3772a6e0b68eaa" providerId="LiveId" clId="{07031EA7-F70C-4C91-88F2-0E048B556602}" dt="2024-12-10T13:48:09.201" v="317" actId="20577"/>
          <ac:spMkLst>
            <pc:docMk/>
            <pc:sldMk cId="4175797012" sldId="275"/>
            <ac:spMk id="23" creationId="{EB70BA98-EEAC-82A6-C1E4-8A31F8A9AFF1}"/>
          </ac:spMkLst>
        </pc:spChg>
        <pc:picChg chg="add mod">
          <ac:chgData name="sihyeon hong" userId="dd3772a6e0b68eaa" providerId="LiveId" clId="{07031EA7-F70C-4C91-88F2-0E048B556602}" dt="2024-12-10T12:30:54.121" v="28"/>
          <ac:picMkLst>
            <pc:docMk/>
            <pc:sldMk cId="4175797012" sldId="275"/>
            <ac:picMk id="5" creationId="{AAD9FD5D-3963-CC14-245E-D86E8AEE4C5A}"/>
          </ac:picMkLst>
        </pc:picChg>
        <pc:picChg chg="add del mod">
          <ac:chgData name="sihyeon hong" userId="dd3772a6e0b68eaa" providerId="LiveId" clId="{07031EA7-F70C-4C91-88F2-0E048B556602}" dt="2024-12-10T12:35:24.726" v="34" actId="478"/>
          <ac:picMkLst>
            <pc:docMk/>
            <pc:sldMk cId="4175797012" sldId="275"/>
            <ac:picMk id="7" creationId="{1BCC39E8-1BAA-EEFF-0B25-9AA6FF6F005E}"/>
          </ac:picMkLst>
        </pc:picChg>
        <pc:picChg chg="add del mod">
          <ac:chgData name="sihyeon hong" userId="dd3772a6e0b68eaa" providerId="LiveId" clId="{07031EA7-F70C-4C91-88F2-0E048B556602}" dt="2024-12-10T12:35:26.708" v="35" actId="478"/>
          <ac:picMkLst>
            <pc:docMk/>
            <pc:sldMk cId="4175797012" sldId="275"/>
            <ac:picMk id="9" creationId="{91337EFB-EB8B-1666-CF30-8442C3C19CF0}"/>
          </ac:picMkLst>
        </pc:picChg>
        <pc:picChg chg="add mod">
          <ac:chgData name="sihyeon hong" userId="dd3772a6e0b68eaa" providerId="LiveId" clId="{07031EA7-F70C-4C91-88F2-0E048B556602}" dt="2024-12-10T12:43:03.710" v="61" actId="1076"/>
          <ac:picMkLst>
            <pc:docMk/>
            <pc:sldMk cId="4175797012" sldId="275"/>
            <ac:picMk id="11" creationId="{F65E3AA0-EAC0-80B4-BD7B-D7E8C54E7056}"/>
          </ac:picMkLst>
        </pc:picChg>
        <pc:picChg chg="add mod">
          <ac:chgData name="sihyeon hong" userId="dd3772a6e0b68eaa" providerId="LiveId" clId="{07031EA7-F70C-4C91-88F2-0E048B556602}" dt="2024-12-10T12:46:52.347" v="118" actId="1076"/>
          <ac:picMkLst>
            <pc:docMk/>
            <pc:sldMk cId="4175797012" sldId="275"/>
            <ac:picMk id="13" creationId="{8F07C062-5EF8-97DF-77B3-DA91BE6944E4}"/>
          </ac:picMkLst>
        </pc:picChg>
        <pc:picChg chg="add mod">
          <ac:chgData name="sihyeon hong" userId="dd3772a6e0b68eaa" providerId="LiveId" clId="{07031EA7-F70C-4C91-88F2-0E048B556602}" dt="2024-12-10T12:44:49.414" v="76" actId="1076"/>
          <ac:picMkLst>
            <pc:docMk/>
            <pc:sldMk cId="4175797012" sldId="275"/>
            <ac:picMk id="18" creationId="{747F38EF-80FB-EAF4-B4D5-7A8B542455F4}"/>
          </ac:picMkLst>
        </pc:picChg>
        <pc:picChg chg="add mod">
          <ac:chgData name="sihyeon hong" userId="dd3772a6e0b68eaa" providerId="LiveId" clId="{07031EA7-F70C-4C91-88F2-0E048B556602}" dt="2024-12-10T12:45:57.825" v="81" actId="1076"/>
          <ac:picMkLst>
            <pc:docMk/>
            <pc:sldMk cId="4175797012" sldId="275"/>
            <ac:picMk id="20" creationId="{363F61D2-E40C-1D8D-834B-8F5E5A4AC774}"/>
          </ac:picMkLst>
        </pc:picChg>
      </pc:sldChg>
      <pc:sldChg chg="add del">
        <pc:chgData name="sihyeon hong" userId="dd3772a6e0b68eaa" providerId="LiveId" clId="{07031EA7-F70C-4C91-88F2-0E048B556602}" dt="2024-12-10T13:37:02.972" v="243" actId="47"/>
        <pc:sldMkLst>
          <pc:docMk/>
          <pc:sldMk cId="2354412123" sldId="276"/>
        </pc:sldMkLst>
      </pc:sldChg>
      <pc:sldChg chg="addSp delSp modSp new mod ord">
        <pc:chgData name="sihyeon hong" userId="dd3772a6e0b68eaa" providerId="LiveId" clId="{07031EA7-F70C-4C91-88F2-0E048B556602}" dt="2024-12-10T13:44:54.266" v="277" actId="1076"/>
        <pc:sldMkLst>
          <pc:docMk/>
          <pc:sldMk cId="3493381351" sldId="277"/>
        </pc:sldMkLst>
        <pc:spChg chg="add del mod">
          <ac:chgData name="sihyeon hong" userId="dd3772a6e0b68eaa" providerId="LiveId" clId="{07031EA7-F70C-4C91-88F2-0E048B556602}" dt="2024-12-10T13:38:47.451" v="259"/>
          <ac:spMkLst>
            <pc:docMk/>
            <pc:sldMk cId="3493381351" sldId="277"/>
            <ac:spMk id="6" creationId="{3B46A0CB-4D7D-26D0-1811-ABA036044E05}"/>
          </ac:spMkLst>
        </pc:spChg>
        <pc:spChg chg="add mod">
          <ac:chgData name="sihyeon hong" userId="dd3772a6e0b68eaa" providerId="LiveId" clId="{07031EA7-F70C-4C91-88F2-0E048B556602}" dt="2024-12-10T13:39:20.843" v="263" actId="1076"/>
          <ac:spMkLst>
            <pc:docMk/>
            <pc:sldMk cId="3493381351" sldId="277"/>
            <ac:spMk id="7" creationId="{7355E819-FDB9-CB3C-DE7C-A338E50971F6}"/>
          </ac:spMkLst>
        </pc:spChg>
        <pc:picChg chg="add mod">
          <ac:chgData name="sihyeon hong" userId="dd3772a6e0b68eaa" providerId="LiveId" clId="{07031EA7-F70C-4C91-88F2-0E048B556602}" dt="2024-12-10T13:34:27.732" v="240"/>
          <ac:picMkLst>
            <pc:docMk/>
            <pc:sldMk cId="3493381351" sldId="277"/>
            <ac:picMk id="5" creationId="{64EF6119-7C56-6706-FA9F-08D113BFE2E1}"/>
          </ac:picMkLst>
        </pc:picChg>
        <pc:picChg chg="add mod">
          <ac:chgData name="sihyeon hong" userId="dd3772a6e0b68eaa" providerId="LiveId" clId="{07031EA7-F70C-4C91-88F2-0E048B556602}" dt="2024-12-10T13:44:21.782" v="266" actId="1076"/>
          <ac:picMkLst>
            <pc:docMk/>
            <pc:sldMk cId="3493381351" sldId="277"/>
            <ac:picMk id="9" creationId="{0569E283-A242-CF45-AF74-BA890CFE1601}"/>
          </ac:picMkLst>
        </pc:picChg>
        <pc:picChg chg="add mod">
          <ac:chgData name="sihyeon hong" userId="dd3772a6e0b68eaa" providerId="LiveId" clId="{07031EA7-F70C-4C91-88F2-0E048B556602}" dt="2024-12-10T13:44:38.172" v="271" actId="1076"/>
          <ac:picMkLst>
            <pc:docMk/>
            <pc:sldMk cId="3493381351" sldId="277"/>
            <ac:picMk id="11" creationId="{1E6D5E5D-BE16-3B08-F27C-F3783005AE47}"/>
          </ac:picMkLst>
        </pc:picChg>
        <pc:picChg chg="add mod">
          <ac:chgData name="sihyeon hong" userId="dd3772a6e0b68eaa" providerId="LiveId" clId="{07031EA7-F70C-4C91-88F2-0E048B556602}" dt="2024-12-10T13:44:54.266" v="277" actId="1076"/>
          <ac:picMkLst>
            <pc:docMk/>
            <pc:sldMk cId="3493381351" sldId="277"/>
            <ac:picMk id="13" creationId="{6D9733EA-2A00-AA0D-ACE5-4B8303745B2D}"/>
          </ac:picMkLst>
        </pc:picChg>
      </pc:sldChg>
      <pc:sldChg chg="new del">
        <pc:chgData name="sihyeon hong" userId="dd3772a6e0b68eaa" providerId="LiveId" clId="{07031EA7-F70C-4C91-88F2-0E048B556602}" dt="2024-12-10T13:45:08.854" v="279" actId="47"/>
        <pc:sldMkLst>
          <pc:docMk/>
          <pc:sldMk cId="3274493366" sldId="278"/>
        </pc:sldMkLst>
      </pc:sldChg>
      <pc:sldChg chg="addSp delSp modSp new mod ord">
        <pc:chgData name="sihyeon hong" userId="dd3772a6e0b68eaa" providerId="LiveId" clId="{07031EA7-F70C-4C91-88F2-0E048B556602}" dt="2024-12-10T13:38:01.615" v="253"/>
        <pc:sldMkLst>
          <pc:docMk/>
          <pc:sldMk cId="3368270846" sldId="279"/>
        </pc:sldMkLst>
        <pc:picChg chg="add del mod">
          <ac:chgData name="sihyeon hong" userId="dd3772a6e0b68eaa" providerId="LiveId" clId="{07031EA7-F70C-4C91-88F2-0E048B556602}" dt="2024-12-10T13:37:20.162" v="249" actId="478"/>
          <ac:picMkLst>
            <pc:docMk/>
            <pc:sldMk cId="3368270846" sldId="279"/>
            <ac:picMk id="5" creationId="{94D29556-57D8-ACCC-88E7-64476B5BB83F}"/>
          </ac:picMkLst>
        </pc:picChg>
        <pc:picChg chg="add mod">
          <ac:chgData name="sihyeon hong" userId="dd3772a6e0b68eaa" providerId="LiveId" clId="{07031EA7-F70C-4C91-88F2-0E048B556602}" dt="2024-12-10T13:37:47.388" v="250"/>
          <ac:picMkLst>
            <pc:docMk/>
            <pc:sldMk cId="3368270846" sldId="279"/>
            <ac:picMk id="7" creationId="{C2064933-B2C5-1589-39E7-8DE12AD2440F}"/>
          </ac:picMkLst>
        </pc:picChg>
      </pc:sldChg>
      <pc:sldChg chg="addSp modSp new ord">
        <pc:chgData name="sihyeon hong" userId="dd3772a6e0b68eaa" providerId="LiveId" clId="{07031EA7-F70C-4C91-88F2-0E048B556602}" dt="2024-12-10T13:38:03.220" v="255"/>
        <pc:sldMkLst>
          <pc:docMk/>
          <pc:sldMk cId="3048676907" sldId="280"/>
        </pc:sldMkLst>
        <pc:picChg chg="add mod">
          <ac:chgData name="sihyeon hong" userId="dd3772a6e0b68eaa" providerId="LiveId" clId="{07031EA7-F70C-4C91-88F2-0E048B556602}" dt="2024-12-10T13:37:57.852" v="251"/>
          <ac:picMkLst>
            <pc:docMk/>
            <pc:sldMk cId="3048676907" sldId="280"/>
            <ac:picMk id="5" creationId="{6302057F-D634-78CD-D65E-6533BA005C7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EF934-2C83-7778-19B3-AA9660B47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96985D-0966-360F-0279-CF8B492A6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3C603D-3349-C1F6-BEF5-065DEEA60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BEFC-0F73-4932-8BB2-57935CB3653E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605ED2-91F2-4C3B-1A91-29C45A74B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10AB9A-DBB6-C207-2FDB-FEF30A7AC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2E87-BE7C-45CC-A55D-CB660C5B2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563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829CD3-DDDD-71DC-D128-4F8136C3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FA51D0-3AFE-8F7A-726A-58B1DEDF9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5959E8-3E9A-4C8E-BB4C-531652427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BEFC-0F73-4932-8BB2-57935CB3653E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EF648E-ACDE-711F-CB9E-898129BDD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097490-9975-7E0C-423B-6E840F13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2E87-BE7C-45CC-A55D-CB660C5B2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841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7B70D5-7622-6F85-6143-5C2ADEC2D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6B53FA-147F-4B52-CA50-CF92C627B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100F43-65C2-9EC8-5747-F01FCFAB4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BEFC-0F73-4932-8BB2-57935CB3653E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F0BA56-FEA3-34B3-1FBA-F92C36477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D171EE-117D-E22C-5FC9-DF6B2FCFA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2E87-BE7C-45CC-A55D-CB660C5B2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784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A0C22-F8C7-35C5-3418-1CE5D6782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D25A6A-D37E-834F-B16D-065DCE7EE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4BDDF2-472A-C340-A6E5-A0E900459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BEFC-0F73-4932-8BB2-57935CB3653E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729A3A-5383-2298-FB16-D99D1BC42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EC10D9-1B64-3BAD-82EC-431D4A093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2E87-BE7C-45CC-A55D-CB660C5B2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580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74A30-544B-DA3D-61C9-5C6FE1E43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968EAE-C790-AC63-6D0D-2372A8573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DC028-E49A-F1C4-F521-CBB7FD973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BEFC-0F73-4932-8BB2-57935CB3653E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31B99-C63D-5B4A-DFD7-11152DCE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E03D81-6FAC-C05E-9A49-6556E23F1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2E87-BE7C-45CC-A55D-CB660C5B2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174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321AF-6473-B5F1-BA99-472E809E7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C0F69D-AA25-8B24-8ED0-13F89C4B4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0720D4-3C10-099D-ACCC-6D39B4EF13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96A5C3-58AB-F86F-2AEB-99426C9E2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BEFC-0F73-4932-8BB2-57935CB3653E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72627A-F063-2BBB-DE6D-415818BC2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3F2501-E514-A895-2A8E-DBE871D78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2E87-BE7C-45CC-A55D-CB660C5B2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777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EAC90-D043-1845-ABDC-4706B618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8392F5-6BA6-7D63-AA0F-E69458C8A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5008E2-3787-1CFC-C700-1307E2766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95EC4B-98BC-FACB-4F29-33CFE7B342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E98524-6EC0-11D0-6009-FAC4D26D91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916341-83FF-6345-E363-AB22E844D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BEFC-0F73-4932-8BB2-57935CB3653E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86CDCDA-7A7C-532D-4BEA-9230E920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E0E3FB8-8C1A-C744-8DBA-25D3A88B5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2E87-BE7C-45CC-A55D-CB660C5B2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377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BB063-A021-6517-8DAC-3D8CC235D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8A7151-46FA-26BD-BD1C-9F5766ECE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BEFC-0F73-4932-8BB2-57935CB3653E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5356D4-F79D-516D-5E9A-2C3D0339A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24CC96-5561-62CA-EDE1-9B8A803B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2E87-BE7C-45CC-A55D-CB660C5B2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072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8FF066-1CD1-B194-9EC2-D6BE69C26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BEFC-0F73-4932-8BB2-57935CB3653E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B59538-74AE-B989-DD35-C80AC9FF1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C36756-16BD-90B5-40D4-E891B7C5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2E87-BE7C-45CC-A55D-CB660C5B2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26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7589D-0ACD-3DD9-B6E6-03059D683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4B5363-8C09-418B-985E-FF30C2979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96ED45-7B8B-00E5-CF53-BF8AEC58C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7EBB20-6BB9-2B0C-9E0F-AE8F6A60E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BEFC-0F73-4932-8BB2-57935CB3653E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874C32-9177-53D5-8B9B-CA74ED58A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A85042-0553-3D0D-672C-1A1CA5D2A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2E87-BE7C-45CC-A55D-CB660C5B2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43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C684BF-19CA-1360-E413-4FAC0C84E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FF4E31-1E80-E367-2B1E-E81658279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B56EC6-F074-19FF-AE1B-7DB3B0713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833E32-074B-E7B6-A922-13B807DFA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BEFC-0F73-4932-8BB2-57935CB3653E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10BE82-504A-0F07-3126-D97BC1DA7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A44DB9-5119-155D-B479-0313EEA37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2E87-BE7C-45CC-A55D-CB660C5B2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596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C8DE1E-89D0-A0FB-A032-5578A6FD3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B4D25D-A0AF-8DF0-BB61-FD80BBE38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CD3F84-3DBC-0933-FAEB-5419572B3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FBEFC-0F73-4932-8BB2-57935CB3653E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BB5B02-5EF8-41B8-52C8-90378BCAC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B92A45-4796-E955-3F74-A02C41660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E2E87-BE7C-45CC-A55D-CB660C5B2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11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hyeon1804/webpg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hyperlink" Target="https://search.pstatic.net/common/?src=http%3A%2F%2Fimgnews.naver.net%2Fimage%2F030%2F2021%2F04%2F14%2F0002939083_001_20210414192234295.jpg&amp;type=sc960_832" TargetMode="External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earch.pstatic.net/common/?src=http%3A%2F%2Fimgnews.naver.net%2Fimage%2F5484%2F2023%2F10%2F26%2F0000135709_001_20231026103802101.png&amp;type=sc960_832" TargetMode="External"/><Relationship Id="rId5" Type="http://schemas.openxmlformats.org/officeDocument/2006/relationships/hyperlink" Target="https://search.pstatic.net/common/?src=http%3A%2F%2Fimgnews.naver.net%2Fimage%2F5417%2F2022%2F11%2F26%2F0000039176_001_20221126100402095.jpg&amp;type=sc960_832" TargetMode="External"/><Relationship Id="rId4" Type="http://schemas.openxmlformats.org/officeDocument/2006/relationships/hyperlink" Target="https://search.pstatic.net/common/?src=http%3A%2F%2Fblogfiles.naver.net%2FMjAyNDAzMjhfMTQg%2FMDAxNzExNjEzNTE5MzMy.MEkZtyKA4OrwwDpnZkRVooJ7N4HG7I90HzW87pxTDTIg.9h7lHxCtTvsgFD_vwqqJyhrBNfdormkB2-SH67l4ijYg.JPEG%2F1711373311436.jpeg&amp;type=sc960_832" TargetMode="External"/><Relationship Id="rId9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87181-DB2A-9D47-5BBF-4C09B092AD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485534-D589-CEEE-B8F8-18217A3492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7672FA-8566-5F8E-A881-7A5174D19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0750FA-53C0-A933-E439-337356150EE8}"/>
              </a:ext>
            </a:extLst>
          </p:cNvPr>
          <p:cNvSpPr txBox="1"/>
          <p:nvPr/>
        </p:nvSpPr>
        <p:spPr>
          <a:xfrm>
            <a:off x="5340096" y="4021574"/>
            <a:ext cx="2670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sihyeon1804/</a:t>
            </a:r>
            <a:r>
              <a:rPr lang="en-US" altLang="ko-KR" dirty="0" err="1">
                <a:hlinkClick r:id="rId3"/>
              </a:rPr>
              <a:t>webpgm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587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E7887-B0C3-FB9C-3A63-DDA457DB10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714679-CCE0-DBB8-91B0-31083F5ED7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D9FD5D-3963-CC14-245E-D86E8AEE4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5E3AA0-EAC0-80B4-BD7B-D7E8C54E7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55" y="240877"/>
            <a:ext cx="7128387" cy="32607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07C062-5EF8-97DF-77B3-DA91BE694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839" y="458413"/>
            <a:ext cx="4077625" cy="1655763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A309890-B2EC-D8A0-AD77-D926F7D31498}"/>
              </a:ext>
            </a:extLst>
          </p:cNvPr>
          <p:cNvSpPr/>
          <p:nvPr/>
        </p:nvSpPr>
        <p:spPr>
          <a:xfrm>
            <a:off x="7502013" y="384671"/>
            <a:ext cx="393290" cy="14748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453E7278-DB49-B7CF-7DEB-D0DA0A47CE6A}"/>
              </a:ext>
            </a:extLst>
          </p:cNvPr>
          <p:cNvSpPr/>
          <p:nvPr/>
        </p:nvSpPr>
        <p:spPr>
          <a:xfrm>
            <a:off x="3824748" y="3602038"/>
            <a:ext cx="137652" cy="370194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47F38EF-80FB-EAF4-B4D5-7A8B5424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55" y="4231347"/>
            <a:ext cx="3714138" cy="9484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63F61D2-E40C-1D8D-834B-8F5E5A4AC7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222" y="3950967"/>
            <a:ext cx="3174791" cy="26136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3D8CA65-714E-FB83-BEC1-62633DC703DA}"/>
              </a:ext>
            </a:extLst>
          </p:cNvPr>
          <p:cNvSpPr txBox="1"/>
          <p:nvPr/>
        </p:nvSpPr>
        <p:spPr>
          <a:xfrm>
            <a:off x="4273144" y="3717894"/>
            <a:ext cx="1365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관련 </a:t>
            </a:r>
            <a:r>
              <a:rPr lang="en-US" altLang="ko-KR" sz="1000" dirty="0" err="1"/>
              <a:t>css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E88F92-B703-8178-6908-89AFBCB533B6}"/>
              </a:ext>
            </a:extLst>
          </p:cNvPr>
          <p:cNvSpPr txBox="1"/>
          <p:nvPr/>
        </p:nvSpPr>
        <p:spPr>
          <a:xfrm>
            <a:off x="8004838" y="191850"/>
            <a:ext cx="16799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로고와 메뉴 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70BA98-EEAC-82A6-C1E4-8A31F8A9AFF1}"/>
              </a:ext>
            </a:extLst>
          </p:cNvPr>
          <p:cNvSpPr txBox="1"/>
          <p:nvPr/>
        </p:nvSpPr>
        <p:spPr>
          <a:xfrm>
            <a:off x="269872" y="3950967"/>
            <a:ext cx="1435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메인배너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75797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22265C-5B9A-88F8-52D1-B89ABBC02F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461BC1-9BA9-35C2-1F01-6B219FB6E4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FCD4B1-19A8-E5ED-2BE9-35AD25764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3391FD-41F7-8BD9-EA6A-E9F57D8F7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66" y="356624"/>
            <a:ext cx="4817806" cy="18716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F10696-9F99-84E5-F6BE-CA35CC807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66" y="2198127"/>
            <a:ext cx="4817806" cy="23049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D51938-7214-B1D4-0F79-237E0CA61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67" y="4503067"/>
            <a:ext cx="4817806" cy="21039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21B02BB-4C5E-20E2-A8E8-1CA90AB592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78" y="244236"/>
            <a:ext cx="4331417" cy="14888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22F4D8-7A9A-7D03-C171-D5CE5F0B69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78" y="2001838"/>
            <a:ext cx="4223407" cy="29897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F48D4C2-0075-117A-E534-0E9363CE2A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78" y="4991542"/>
            <a:ext cx="4223407" cy="125467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12F7CD-3936-A172-0032-20DF9F01C5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66" y="156555"/>
            <a:ext cx="4817806" cy="2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00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5260DC-A4DA-F2C7-C30D-DE197CEE4A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20538D-1698-A04A-3F60-059E38B7F6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46F665-766B-7753-783A-6E2F6A800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AF722F9-4048-F28A-6FB5-EB6C4BD32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67" y="1845363"/>
            <a:ext cx="6503874" cy="29578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032C09-5763-B584-B4BE-D34329B6F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01" y="289349"/>
            <a:ext cx="4814632" cy="25093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B493C0-7F91-1DB7-FF9B-5BFE8B17BF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01" y="2798702"/>
            <a:ext cx="4814632" cy="20045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5063C4-BDF1-8AC2-7180-1D4E03502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67" y="4977373"/>
            <a:ext cx="6503874" cy="5488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B0D1E2-824D-4686-F483-8FA19E4BD9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02" y="4982117"/>
            <a:ext cx="4814632" cy="121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77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8E0E8-27DC-B3CB-EDF0-B45C80FB4A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514EED-ADB9-C160-E260-86AADDAD88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EF6119-7C56-6706-FA9F-08D113BFE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55E819-FDB9-CB3C-DE7C-A338E50971F6}"/>
              </a:ext>
            </a:extLst>
          </p:cNvPr>
          <p:cNvSpPr txBox="1"/>
          <p:nvPr/>
        </p:nvSpPr>
        <p:spPr>
          <a:xfrm>
            <a:off x="4798142" y="4030613"/>
            <a:ext cx="388374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hlinkClick r:id="rId3"/>
              </a:rPr>
              <a:t>https://search.pstatic.net/common/?src=http%3A%2F%2Fimgnews.naver.net%2Fimage%2F030%2F2021%2F04%2F14%2F0002939083_001_20210414192234295.jpg&amp;type=sc960_832</a:t>
            </a:r>
            <a:endParaRPr lang="en-US" altLang="ko-KR" sz="800" dirty="0"/>
          </a:p>
          <a:p>
            <a:r>
              <a:rPr lang="en-US" altLang="ko-KR" sz="800" dirty="0">
                <a:hlinkClick r:id="rId4"/>
              </a:rPr>
              <a:t>https://search.pstatic.net/common/?src=http%3A%2F%2Fblogfiles.naver.net%2FMjAyNDAzMjhfMTQg%2FMDAxNzExNjEzNTE5MzMy.MEkZtyKA4OrwwDpnZkRVooJ7N4HG7I90HzW87pxTDTIg.9h7lHxCtTvsgFD_vwqqJyhrBNfdormkB2-SH67l4ijYg.JPEG%2F1711373311436.jpeg&amp;type=sc960_832</a:t>
            </a:r>
            <a:endParaRPr lang="en-US" altLang="ko-KR" sz="800" dirty="0"/>
          </a:p>
          <a:p>
            <a:r>
              <a:rPr lang="en-US" altLang="ko-KR" sz="800" dirty="0">
                <a:hlinkClick r:id="rId5"/>
              </a:rPr>
              <a:t>https://search.pstatic.net/common/?src=http%3A%2F%2Fimgnews.naver.net%2Fimage%2F5417%2F2022%2F11%2F26%2F0000039176_001_20221126100402095.jpg&amp;type=sc960_832</a:t>
            </a:r>
            <a:endParaRPr lang="en-US" altLang="ko-KR" sz="800" dirty="0"/>
          </a:p>
          <a:p>
            <a:r>
              <a:rPr lang="en-US" altLang="ko-KR" sz="800" dirty="0"/>
              <a:t>https://search.pstatic.net/common/?src=http%3A%2F%2Fblogfiles.naver.net%2FMjAyMTAyMTFfMTg0%2FMDAxNjEyOTcxNDUyNDk2.hd7ejk5eUGRf3pn3K1VB-T7-sryD4tOT2Fcu2Lo26OEg.3cE6qZ00jjBHtVv0dgmz9nBtxvxbMot7xdvKp76adkwg.JPEG.jinok4798%2FKakaoTalk_20210210_225255425.jpg&amp;type=sc960_832</a:t>
            </a:r>
          </a:p>
          <a:p>
            <a:r>
              <a:rPr lang="en-US" altLang="ko-KR" sz="800" dirty="0">
                <a:hlinkClick r:id="rId6"/>
              </a:rPr>
              <a:t>https://search.pstatic.net/common/?src=http%3A%2F%2Fimgnews.naver.net%2Fimage%2F5484%2F2023%2F10%2F26%2F0000135709_001_20231026103802101.png&amp;type=sc960_832</a:t>
            </a:r>
            <a:endParaRPr lang="en-US" altLang="ko-KR" sz="800" dirty="0"/>
          </a:p>
          <a:p>
            <a:endParaRPr lang="ko-KR" altLang="en-US" sz="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69E283-A242-CF45-AF74-BA890CFE16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42" y="1050206"/>
            <a:ext cx="2634228" cy="21732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6D5E5D-BE16-3B08-F27C-F3783005AE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358" y="1301698"/>
            <a:ext cx="3531934" cy="17659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9733EA-2A00-AA0D-ACE5-4B8303745B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886" y="4311574"/>
            <a:ext cx="1787256" cy="181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81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06B3E-DC65-E07F-7DAB-60767B7804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423E38-F15F-E328-DCCC-2EB2E81D8B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064933-B2C5-1589-39E7-8DE12AD24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70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0AF4D-354E-4ACF-F85B-16A02C95F3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47033E-ABA2-A9CE-F14B-87DA2F96B3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02057F-D634-78CD-D65E-6533BA005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76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192</Words>
  <Application>Microsoft Office PowerPoint</Application>
  <PresentationFormat>와이드스크린</PresentationFormat>
  <Paragraphs>9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sihyeon hong</dc:creator>
  <cp:lastModifiedBy>sihyeon hong</cp:lastModifiedBy>
  <cp:revision>1</cp:revision>
  <dcterms:created xsi:type="dcterms:W3CDTF">2024-12-09T18:55:14Z</dcterms:created>
  <dcterms:modified xsi:type="dcterms:W3CDTF">2024-12-10T13:48:17Z</dcterms:modified>
</cp:coreProperties>
</file>